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68" r:id="rId3"/>
    <p:sldId id="257" r:id="rId4"/>
    <p:sldId id="269" r:id="rId5"/>
    <p:sldId id="270" r:id="rId6"/>
    <p:sldId id="271" r:id="rId7"/>
    <p:sldId id="272" r:id="rId8"/>
    <p:sldId id="273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6" r:id="rId17"/>
    <p:sldId id="265" r:id="rId18"/>
    <p:sldId id="267" r:id="rId19"/>
  </p:sldIdLst>
  <p:sldSz cx="9144000" cy="6858000" type="screen4x3"/>
  <p:notesSz cx="6858000" cy="9144000"/>
  <p:embeddedFontLst>
    <p:embeddedFont>
      <p:font typeface="vtks distress" panose="02000000000000000000" pitchFamily="2" charset="0"/>
      <p:regular r:id="rId20"/>
    </p:embeddedFont>
    <p:embeddedFont>
      <p:font typeface="GreeceBlack" panose="020B0600000000000000" pitchFamily="34" charset="0"/>
      <p:regular r:id="rId21"/>
    </p:embeddedFont>
    <p:embeddedFont>
      <p:font typeface="Aaron" panose="02020900000000000000" pitchFamily="18" charset="0"/>
      <p:bold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8" d="100"/>
          <a:sy n="68" d="100"/>
        </p:scale>
        <p:origin x="119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536708" y="3336359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vtks distress" panose="02000000000000000000" pitchFamily="2" charset="0"/>
              </a:rPr>
              <a:t>8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39063" y="3342002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377729" y="334200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1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472764" y="3342002"/>
            <a:ext cx="12535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13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47815" y="332507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Ralph Earle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200" dirty="0" smtClean="0"/>
              <a:t>“(</a:t>
            </a:r>
            <a:r>
              <a:rPr lang="en-US" sz="3200" dirty="0"/>
              <a:t>This) is a striking contrast.  Intellectualism often inflates a person with pride.  We can blow up a balloon in a minute or two, and collapse it in a second with a pinprick.  So it is with self-important intellectuals.  They can be deflated with a single remark.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“But building up with love is something else.  Just as one has to lay stone on stone or brick on brick in order to construct a solid building, so we must lay one loving deed on another if we would build a solid life that will last</a:t>
            </a:r>
            <a:r>
              <a:rPr lang="en-US" sz="3200" dirty="0" smtClean="0"/>
              <a:t>.”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57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Dag Hammarskjöld – </a:t>
            </a:r>
            <a:r>
              <a:rPr lang="en-US" sz="3200" dirty="0" smtClean="0"/>
              <a:t>“There </a:t>
            </a:r>
            <a:r>
              <a:rPr lang="en-US" sz="3200" dirty="0"/>
              <a:t>is a pride of faith, more unforgivable and dangerous than the pride of the intellect.  It reveals a split personality in which faith is </a:t>
            </a:r>
            <a:r>
              <a:rPr lang="en-US" sz="3200" dirty="0" smtClean="0"/>
              <a:t>‘observed’ </a:t>
            </a:r>
            <a:r>
              <a:rPr lang="en-US" sz="3200" dirty="0"/>
              <a:t>and appraised, thus negating that </a:t>
            </a:r>
            <a:r>
              <a:rPr lang="en-US" sz="3200" dirty="0" smtClean="0"/>
              <a:t>unity </a:t>
            </a:r>
            <a:r>
              <a:rPr lang="en-US" sz="3200" dirty="0"/>
              <a:t>born of a dying-unto-self, which is the </a:t>
            </a:r>
            <a:r>
              <a:rPr lang="en-US" sz="3200" dirty="0" smtClean="0"/>
              <a:t>definition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5847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of faith.  To </a:t>
            </a:r>
            <a:r>
              <a:rPr lang="en-US" sz="3200" dirty="0" smtClean="0"/>
              <a:t>‘value’ </a:t>
            </a:r>
            <a:r>
              <a:rPr lang="en-US" sz="3200" dirty="0"/>
              <a:t>faith is to turn it into a metaphysical magic, the advantages of which ought to be reserved for a spiritual elite</a:t>
            </a:r>
            <a:r>
              <a:rPr lang="en-US" sz="3200" dirty="0" smtClean="0"/>
              <a:t>.”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97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John 13:35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By this all will know that you are My disciples, if you have love for one another.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439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>
                <a:solidFill>
                  <a:schemeClr val="accent2">
                    <a:lumMod val="50000"/>
                  </a:schemeClr>
                </a:solidFill>
              </a:rPr>
              <a:t>Matthew Poole </a:t>
            </a:r>
            <a:r>
              <a:rPr lang="en-US" sz="33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en-US" sz="3300" dirty="0" smtClean="0"/>
              <a:t>“God </a:t>
            </a:r>
            <a:r>
              <a:rPr lang="en-US" sz="3300" dirty="0"/>
              <a:t>hath not given people knowledge that they thereby should be a means to harm and to destroy, but to do good, and to save others; it is a most absurd thing for any to use their knowledge, therefore, to the destruction of others</a:t>
            </a:r>
            <a:r>
              <a:rPr lang="en-US" sz="3300" dirty="0" smtClean="0"/>
              <a:t>.”</a:t>
            </a:r>
            <a:endParaRPr lang="en-US" sz="33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718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chemeClr val="accent2">
                    <a:lumMod val="50000"/>
                  </a:schemeClr>
                </a:solidFill>
              </a:rPr>
              <a:t>Adam Clarke </a:t>
            </a:r>
            <a:r>
              <a:rPr lang="en-US" sz="3400" dirty="0" smtClean="0">
                <a:solidFill>
                  <a:schemeClr val="accent2">
                    <a:lumMod val="50000"/>
                  </a:schemeClr>
                </a:solidFill>
              </a:rPr>
              <a:t>–</a:t>
            </a:r>
            <a:r>
              <a:rPr lang="en-US" sz="3400" dirty="0" smtClean="0"/>
              <a:t> “Many </a:t>
            </a:r>
            <a:r>
              <a:rPr lang="en-US" sz="3400" dirty="0"/>
              <a:t>persons cover a spirit of envy and </a:t>
            </a:r>
            <a:r>
              <a:rPr lang="en-US" sz="3400" dirty="0" err="1" smtClean="0"/>
              <a:t>uncharitableness</a:t>
            </a:r>
            <a:r>
              <a:rPr lang="en-US" sz="3400" dirty="0" smtClean="0"/>
              <a:t> </a:t>
            </a:r>
            <a:r>
              <a:rPr lang="en-US" sz="3400" dirty="0"/>
              <a:t>with the name of godly zeal and tender concern for the salvation of others; they find fault with all; their spirit is a spirit of universal censoriousness; </a:t>
            </a:r>
            <a:r>
              <a:rPr lang="en-US" sz="3400"/>
              <a:t>none </a:t>
            </a:r>
            <a:r>
              <a:rPr lang="en-US" sz="3400" smtClean="0"/>
              <a:t>can</a:t>
            </a:r>
            <a:endParaRPr lang="en-US" sz="34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544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please them; and every one suffers by them. These destroy more souls by tithing mint and </a:t>
            </a:r>
            <a:r>
              <a:rPr lang="en-US" sz="3400" dirty="0" err="1"/>
              <a:t>cummin</a:t>
            </a:r>
            <a:r>
              <a:rPr lang="en-US" sz="3400" dirty="0"/>
              <a:t>, than others do by neglecting the weightier matters of the law. Such persons have what is termed, and very properly too, </a:t>
            </a:r>
            <a:r>
              <a:rPr lang="en-US" sz="3400" i="1" dirty="0"/>
              <a:t>sour godliness</a:t>
            </a:r>
            <a:r>
              <a:rPr lang="en-US" sz="3400" dirty="0" smtClean="0"/>
              <a:t>.”</a:t>
            </a:r>
            <a:endParaRPr lang="en-US" sz="34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012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4452" y="513280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Isn’t it odd</a:t>
            </a:r>
            <a:endParaRPr lang="en-US" sz="34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0095" y="1049500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That a being like God</a:t>
            </a:r>
            <a:endParaRPr lang="en-US" sz="34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4449" y="1608313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Who sees the facade</a:t>
            </a:r>
            <a:endParaRPr lang="en-US" sz="34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092" y="2200982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Still loves the clod</a:t>
            </a:r>
            <a:endParaRPr lang="en-US" sz="34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77514" y="2742852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He made out of sod?</a:t>
            </a:r>
            <a:endParaRPr lang="en-US" sz="3400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3157" y="3335521"/>
            <a:ext cx="8258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Now, isn’t that odd?</a:t>
            </a:r>
            <a:endParaRPr lang="en-US" sz="3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159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23" grpId="0"/>
      <p:bldP spid="25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Some things are always wrong: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384" y="1591785"/>
            <a:ext cx="3426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GreeceBlack" panose="020B0600000000000000" pitchFamily="34" charset="0"/>
              </a:rPr>
              <a:t>1</a:t>
            </a:r>
            <a:r>
              <a:rPr lang="en-US" sz="3200" dirty="0" smtClean="0">
                <a:latin typeface="GreeceBlack" panose="020B0600000000000000" pitchFamily="34" charset="0"/>
              </a:rPr>
              <a:t>. Murder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7027" y="2128011"/>
            <a:ext cx="3426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2. </a:t>
            </a:r>
            <a:r>
              <a:rPr lang="en-US" sz="3200" dirty="0" smtClean="0">
                <a:latin typeface="GreeceBlack" panose="020B0600000000000000" pitchFamily="34" charset="0"/>
              </a:rPr>
              <a:t>Stealing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2670" y="2664237"/>
            <a:ext cx="4760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3. </a:t>
            </a:r>
            <a:r>
              <a:rPr lang="en-US" sz="3200" dirty="0" smtClean="0">
                <a:latin typeface="GreeceBlack" panose="020B0600000000000000" pitchFamily="34" charset="0"/>
              </a:rPr>
              <a:t>Fornication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7024" y="3223041"/>
            <a:ext cx="4760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4. ____________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1378" y="3781845"/>
            <a:ext cx="4760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5. ____________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5732" y="4340649"/>
            <a:ext cx="4760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reeceBlack" panose="020B0600000000000000" pitchFamily="34" charset="0"/>
              </a:rPr>
              <a:t>6. ____________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06264" y="1591795"/>
            <a:ext cx="4178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185. ____________</a:t>
            </a:r>
            <a:endParaRPr lang="en-US" sz="320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00618" y="2150599"/>
            <a:ext cx="4035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186. ____________</a:t>
            </a:r>
            <a:endParaRPr lang="en-US" sz="32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94972" y="2709403"/>
            <a:ext cx="4041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reeceBlack" panose="020B0600000000000000" pitchFamily="34" charset="0"/>
              </a:rPr>
              <a:t>187. ____________</a:t>
            </a:r>
            <a:endParaRPr lang="en-US" sz="3200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18369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6" grpId="0"/>
      <p:bldP spid="26" grpId="1"/>
      <p:bldP spid="27" grpId="0"/>
      <p:bldP spid="27" grpId="1"/>
      <p:bldP spid="28" grpId="0"/>
      <p:bldP spid="28" grpId="1"/>
      <p:bldP spid="24" grpId="0"/>
      <p:bldP spid="24" grpId="1"/>
      <p:bldP spid="25" grpId="0"/>
      <p:bldP spid="25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9699">
            <a:off x="6121111" y="1979924"/>
            <a:ext cx="2671763" cy="266128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Artichokes ... are just plain annoying ... After all the trouble you go to, you get about as </a:t>
            </a:r>
            <a:r>
              <a:rPr lang="en-US" sz="3200" dirty="0" smtClean="0"/>
              <a:t>much</a:t>
            </a:r>
          </a:p>
          <a:p>
            <a:r>
              <a:rPr lang="en-US" sz="3200" dirty="0" smtClean="0"/>
              <a:t>actual </a:t>
            </a:r>
            <a:r>
              <a:rPr lang="en-US" sz="3200" dirty="0"/>
              <a:t>'food' out </a:t>
            </a:r>
            <a:r>
              <a:rPr lang="en-US" sz="3200" dirty="0" smtClean="0"/>
              <a:t>of</a:t>
            </a:r>
          </a:p>
          <a:p>
            <a:r>
              <a:rPr lang="en-US" sz="3200" dirty="0" smtClean="0"/>
              <a:t>eating </a:t>
            </a:r>
            <a:r>
              <a:rPr lang="en-US" sz="3200" dirty="0"/>
              <a:t>an </a:t>
            </a:r>
            <a:r>
              <a:rPr lang="en-US" sz="3200" dirty="0" smtClean="0"/>
              <a:t>artichoke</a:t>
            </a:r>
          </a:p>
          <a:p>
            <a:r>
              <a:rPr lang="en-US" sz="3200" dirty="0" smtClean="0"/>
              <a:t>as </a:t>
            </a:r>
            <a:r>
              <a:rPr lang="en-US" sz="3200" dirty="0"/>
              <a:t>you would </a:t>
            </a:r>
            <a:r>
              <a:rPr lang="en-US" sz="3200" dirty="0" smtClean="0"/>
              <a:t>from</a:t>
            </a:r>
          </a:p>
          <a:p>
            <a:r>
              <a:rPr lang="en-US" sz="3200" dirty="0" smtClean="0"/>
              <a:t>licking </a:t>
            </a:r>
            <a:r>
              <a:rPr lang="en-US" sz="3200" dirty="0"/>
              <a:t>thirty </a:t>
            </a:r>
            <a:r>
              <a:rPr lang="en-US" sz="3200" dirty="0" smtClean="0"/>
              <a:t>or</a:t>
            </a:r>
          </a:p>
          <a:p>
            <a:r>
              <a:rPr lang="en-US" sz="3200" dirty="0" smtClean="0"/>
              <a:t>forty </a:t>
            </a:r>
            <a:r>
              <a:rPr lang="en-US" sz="3200" dirty="0"/>
              <a:t>postage stamps. Have the shrimp cocktail instead. 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903" y="5396142"/>
            <a:ext cx="38799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- Miss piggy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will not eat oysters. I want my </a:t>
            </a:r>
            <a:r>
              <a:rPr lang="en-US" sz="3200" dirty="0" smtClean="0"/>
              <a:t>food</a:t>
            </a:r>
          </a:p>
          <a:p>
            <a:r>
              <a:rPr lang="en-US" sz="3200" dirty="0" smtClean="0"/>
              <a:t>dead </a:t>
            </a:r>
            <a:r>
              <a:rPr lang="en-US" sz="3200" dirty="0"/>
              <a:t>– not </a:t>
            </a:r>
            <a:r>
              <a:rPr lang="en-US" sz="3200" dirty="0" smtClean="0"/>
              <a:t>sick,</a:t>
            </a:r>
          </a:p>
          <a:p>
            <a:r>
              <a:rPr lang="en-US" sz="3200" dirty="0" smtClean="0"/>
              <a:t>not </a:t>
            </a:r>
            <a:r>
              <a:rPr lang="en-US" sz="3200" dirty="0"/>
              <a:t>wounded </a:t>
            </a:r>
            <a:r>
              <a:rPr lang="en-US" sz="3200" dirty="0" smtClean="0"/>
              <a:t>–</a:t>
            </a:r>
          </a:p>
          <a:p>
            <a:r>
              <a:rPr lang="en-US" sz="3200" dirty="0" smtClean="0"/>
              <a:t>dead</a:t>
            </a:r>
            <a:r>
              <a:rPr lang="en-US" sz="3200" dirty="0"/>
              <a:t>.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28667" y="2980320"/>
            <a:ext cx="4556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- Woody Allen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pic>
        <p:nvPicPr>
          <p:cNvPr id="2050" name="Picture 2" descr="http://images.classicalite.com/data/images/full/4319/crimes-and-misdemeanors-woody-allens-rape-case-gets-murky-mia-farrow-and-dylan-malone-farrow-lay-questionable-claim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9" r="18154"/>
          <a:stretch/>
        </p:blipFill>
        <p:spPr bwMode="auto">
          <a:xfrm rot="21304054">
            <a:off x="5590333" y="1023727"/>
            <a:ext cx="3274711" cy="318812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887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b/b5/Samlevens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5370">
            <a:off x="5812717" y="955948"/>
            <a:ext cx="3075423" cy="382815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most remarkable thing about my </a:t>
            </a:r>
            <a:r>
              <a:rPr lang="en-US" sz="3200" dirty="0" smtClean="0"/>
              <a:t>mother</a:t>
            </a:r>
          </a:p>
          <a:p>
            <a:r>
              <a:rPr lang="en-US" sz="3200" dirty="0" smtClean="0"/>
              <a:t>is </a:t>
            </a:r>
            <a:r>
              <a:rPr lang="en-US" sz="3200" dirty="0"/>
              <a:t>that for </a:t>
            </a:r>
            <a:r>
              <a:rPr lang="en-US" sz="3200" dirty="0" smtClean="0"/>
              <a:t>30 years </a:t>
            </a:r>
            <a:r>
              <a:rPr lang="en-US" sz="3200" dirty="0"/>
              <a:t>she </a:t>
            </a:r>
            <a:r>
              <a:rPr lang="en-US" sz="3200" dirty="0" smtClean="0"/>
              <a:t>served the family</a:t>
            </a:r>
          </a:p>
          <a:p>
            <a:r>
              <a:rPr lang="en-US" sz="3200" dirty="0" smtClean="0"/>
              <a:t>Nothing but</a:t>
            </a:r>
          </a:p>
          <a:p>
            <a:r>
              <a:rPr lang="en-US" sz="3200" dirty="0" smtClean="0"/>
              <a:t>leftovers</a:t>
            </a:r>
            <a:r>
              <a:rPr lang="en-US" sz="3200" dirty="0"/>
              <a:t>. </a:t>
            </a:r>
            <a:r>
              <a:rPr lang="en-US" sz="3200" dirty="0" smtClean="0"/>
              <a:t>The</a:t>
            </a:r>
          </a:p>
          <a:p>
            <a:r>
              <a:rPr lang="en-US" sz="3200" dirty="0" smtClean="0"/>
              <a:t>original </a:t>
            </a:r>
            <a:r>
              <a:rPr lang="en-US" sz="3200" dirty="0"/>
              <a:t>meal </a:t>
            </a:r>
            <a:r>
              <a:rPr lang="en-US" sz="3200" dirty="0" smtClean="0"/>
              <a:t>has</a:t>
            </a:r>
          </a:p>
          <a:p>
            <a:r>
              <a:rPr lang="en-US" sz="3200" dirty="0" smtClean="0"/>
              <a:t>never </a:t>
            </a:r>
            <a:r>
              <a:rPr lang="en-US" sz="3200" dirty="0"/>
              <a:t>been found.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667" y="4493036"/>
            <a:ext cx="4556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- </a:t>
            </a:r>
            <a:r>
              <a:rPr lang="en-US" sz="3200" dirty="0">
                <a:solidFill>
                  <a:schemeClr val="accent2">
                    <a:lumMod val="50000"/>
                  </a:schemeClr>
                </a:solidFill>
              </a:rPr>
              <a:t>Sam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</a:rPr>
              <a:t>Levenson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071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2.bp.blogspot.com/-umcjPonHBBk/U7bNfLf221I/AAAAAAAAHao/aFdma9ZLgK8/s1600/Gracie+All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8727">
            <a:off x="3608892" y="1278511"/>
            <a:ext cx="5267325" cy="351472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recipe is certainly silly. It says to </a:t>
            </a:r>
            <a:r>
              <a:rPr lang="en-US" sz="3200" dirty="0" smtClean="0"/>
              <a:t>separate</a:t>
            </a:r>
          </a:p>
          <a:p>
            <a:r>
              <a:rPr lang="en-US" sz="3200" dirty="0" smtClean="0"/>
              <a:t>two eggs,</a:t>
            </a:r>
          </a:p>
          <a:p>
            <a:r>
              <a:rPr lang="en-US" sz="3200" dirty="0" smtClean="0"/>
              <a:t>but it doesn't</a:t>
            </a:r>
          </a:p>
          <a:p>
            <a:r>
              <a:rPr lang="en-US" sz="3200" dirty="0" smtClean="0"/>
              <a:t>say how far</a:t>
            </a:r>
          </a:p>
          <a:p>
            <a:r>
              <a:rPr lang="en-US" sz="3200" dirty="0" smtClean="0"/>
              <a:t>to separate</a:t>
            </a:r>
          </a:p>
          <a:p>
            <a:r>
              <a:rPr lang="en-US" sz="3200" dirty="0" smtClean="0"/>
              <a:t>them</a:t>
            </a:r>
            <a:r>
              <a:rPr lang="en-US" sz="3200" dirty="0"/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667" y="3985034"/>
            <a:ext cx="4556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-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Gracie Allen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246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I've been on a constant diet for the last two decades. I've lost a total </a:t>
            </a:r>
            <a:r>
              <a:rPr lang="en-US" sz="3200" dirty="0" smtClean="0"/>
              <a:t>of</a:t>
            </a:r>
          </a:p>
          <a:p>
            <a:r>
              <a:rPr lang="en-US" sz="3200" dirty="0" smtClean="0"/>
              <a:t>789 </a:t>
            </a:r>
            <a:r>
              <a:rPr lang="en-US" sz="3200" dirty="0"/>
              <a:t>pounds. By </a:t>
            </a:r>
            <a:r>
              <a:rPr lang="en-US" sz="3200" dirty="0" smtClean="0"/>
              <a:t>all</a:t>
            </a:r>
          </a:p>
          <a:p>
            <a:r>
              <a:rPr lang="en-US" sz="3200" dirty="0" smtClean="0"/>
              <a:t>accounts</a:t>
            </a:r>
            <a:r>
              <a:rPr lang="en-US" sz="3200" dirty="0"/>
              <a:t>, I </a:t>
            </a:r>
            <a:r>
              <a:rPr lang="en-US" sz="3200" dirty="0" smtClean="0"/>
              <a:t>should</a:t>
            </a:r>
          </a:p>
          <a:p>
            <a:r>
              <a:rPr lang="en-US" sz="3200" dirty="0" smtClean="0"/>
              <a:t>be </a:t>
            </a:r>
            <a:r>
              <a:rPr lang="en-US" sz="3200" dirty="0"/>
              <a:t>hanging from </a:t>
            </a:r>
            <a:r>
              <a:rPr lang="en-US" sz="3200" dirty="0" smtClean="0"/>
              <a:t>a</a:t>
            </a:r>
          </a:p>
          <a:p>
            <a:r>
              <a:rPr lang="en-US" sz="3200" dirty="0" smtClean="0"/>
              <a:t>charm </a:t>
            </a:r>
            <a:r>
              <a:rPr lang="en-US" sz="3200" dirty="0"/>
              <a:t>bracelet.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667" y="3985034"/>
            <a:ext cx="4556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-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Erma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</a:rPr>
              <a:t>Bombeck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pic>
        <p:nvPicPr>
          <p:cNvPr id="5122" name="Picture 2" descr="Erma Bombe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0017">
            <a:off x="6206406" y="1531506"/>
            <a:ext cx="2301017" cy="334693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088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Watermelon </a:t>
            </a:r>
            <a:r>
              <a:rPr lang="en-US" sz="3200" dirty="0" smtClean="0"/>
              <a:t>…</a:t>
            </a:r>
          </a:p>
          <a:p>
            <a:r>
              <a:rPr lang="en-US" sz="3200" dirty="0" smtClean="0"/>
              <a:t>it's </a:t>
            </a:r>
            <a:r>
              <a:rPr lang="en-US" sz="3200" dirty="0"/>
              <a:t>a good </a:t>
            </a:r>
            <a:r>
              <a:rPr lang="en-US" sz="3200" dirty="0" smtClean="0"/>
              <a:t>fruit.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You eat, </a:t>
            </a:r>
            <a:r>
              <a:rPr lang="en-US" sz="3200" dirty="0" smtClean="0"/>
              <a:t>you</a:t>
            </a:r>
          </a:p>
          <a:p>
            <a:r>
              <a:rPr lang="en-US" sz="3200" dirty="0" smtClean="0"/>
              <a:t>drink</a:t>
            </a:r>
            <a:r>
              <a:rPr lang="en-US" sz="3200" dirty="0"/>
              <a:t>, </a:t>
            </a:r>
            <a:r>
              <a:rPr lang="en-US" sz="3200" dirty="0" smtClean="0"/>
              <a:t>you wash</a:t>
            </a:r>
          </a:p>
          <a:p>
            <a:r>
              <a:rPr lang="en-US" sz="3200" dirty="0" smtClean="0"/>
              <a:t>your </a:t>
            </a:r>
            <a:r>
              <a:rPr lang="en-US" sz="3200" dirty="0"/>
              <a:t>face.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667" y="2980326"/>
            <a:ext cx="4556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GreeceBlack" panose="020B0600000000000000" pitchFamily="34" charset="0"/>
              </a:rPr>
              <a:t>- 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Enrico Caruso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pic>
        <p:nvPicPr>
          <p:cNvPr id="6148" name="Picture 4" descr="http://upload.wikimedia.org/wikipedia/commons/b/b0/Enrico_Caruso_ten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07772">
            <a:off x="5312958" y="359676"/>
            <a:ext cx="3328169" cy="4301292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511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6" grpId="0"/>
      <p:bldP spid="2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Prov. 26.12 -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Do you see a man wise in his own eyes?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There is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more hope for a fool than for him.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28196" y="5990101"/>
            <a:ext cx="2228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8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13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E65ECD9F-6721-4526-9C68-607F9C61CA46}" vid="{9CA39E26-0716-4D1D-BE16-B15781B582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4246</TotalTime>
  <Words>963</Words>
  <Application>Microsoft Office PowerPoint</Application>
  <PresentationFormat>On-screen Show (4:3)</PresentationFormat>
  <Paragraphs>375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vtks distress</vt:lpstr>
      <vt:lpstr>GreeceBlack</vt:lpstr>
      <vt:lpstr>Arial</vt:lpstr>
      <vt:lpstr>Aaron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Ken Merrihew</cp:lastModifiedBy>
  <cp:revision>15</cp:revision>
  <dcterms:created xsi:type="dcterms:W3CDTF">2014-11-06T15:54:42Z</dcterms:created>
  <dcterms:modified xsi:type="dcterms:W3CDTF">2014-11-09T14:41:20Z</dcterms:modified>
</cp:coreProperties>
</file>